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9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77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4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07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5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97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76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95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82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26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8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C5202-F545-4798-B5F6-A12A16AD606F}" type="datetimeFigureOut">
              <a:rPr lang="en-GB" smtClean="0"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A7FE0-42EE-4BD3-99FC-ED803E897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5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1600"/>
            <a:ext cx="12192000" cy="630237"/>
          </a:xfrm>
          <a:solidFill>
            <a:srgbClr val="FF3399"/>
          </a:solidFill>
        </p:spPr>
        <p:txBody>
          <a:bodyPr>
            <a:norm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Info for the MVD (pixel and strips)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48802"/>
              </p:ext>
            </p:extLst>
          </p:nvPr>
        </p:nvGraphicFramePr>
        <p:xfrm>
          <a:off x="1079500" y="1392766"/>
          <a:ext cx="9842499" cy="5066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833">
                  <a:extLst>
                    <a:ext uri="{9D8B030D-6E8A-4147-A177-3AD203B41FA5}">
                      <a16:colId xmlns:a16="http://schemas.microsoft.com/office/drawing/2014/main" val="1212358899"/>
                    </a:ext>
                  </a:extLst>
                </a:gridCol>
                <a:gridCol w="3280833">
                  <a:extLst>
                    <a:ext uri="{9D8B030D-6E8A-4147-A177-3AD203B41FA5}">
                      <a16:colId xmlns:a16="http://schemas.microsoft.com/office/drawing/2014/main" val="1694194656"/>
                    </a:ext>
                  </a:extLst>
                </a:gridCol>
                <a:gridCol w="3280833">
                  <a:extLst>
                    <a:ext uri="{9D8B030D-6E8A-4147-A177-3AD203B41FA5}">
                      <a16:colId xmlns:a16="http://schemas.microsoft.com/office/drawing/2014/main" val="346511212"/>
                    </a:ext>
                  </a:extLst>
                </a:gridCol>
              </a:tblGrid>
              <a:tr h="56121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pixels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strips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478741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channels to be readout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12760</a:t>
                      </a:r>
                      <a:r>
                        <a:rPr lang="en-GB" baseline="0" smtClean="0"/>
                        <a:t> pixels/ToPix chip</a:t>
                      </a:r>
                    </a:p>
                    <a:p>
                      <a:pPr algn="ctr"/>
                      <a:r>
                        <a:rPr lang="en-GB" baseline="0" smtClean="0"/>
                        <a:t>10.3356 Mpixels in total</a:t>
                      </a:r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 strips /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ToAST</a:t>
                      </a:r>
                      <a:r>
                        <a:rPr lang="en-GB" baseline="0" dirty="0" smtClean="0"/>
                        <a:t> chip</a:t>
                      </a:r>
                    </a:p>
                    <a:p>
                      <a:pPr algn="ctr"/>
                      <a:r>
                        <a:rPr lang="en-GB" baseline="0" dirty="0" smtClean="0"/>
                        <a:t>199.168 </a:t>
                      </a:r>
                      <a:r>
                        <a:rPr lang="en-GB" baseline="0" dirty="0" err="1" smtClean="0"/>
                        <a:t>Kstrips</a:t>
                      </a:r>
                      <a:r>
                        <a:rPr lang="en-GB" baseline="0" dirty="0" smtClean="0"/>
                        <a:t> in 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411959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</a:t>
                      </a:r>
                      <a:r>
                        <a:rPr lang="en-GB" baseline="0" dirty="0" smtClean="0"/>
                        <a:t>(</a:t>
                      </a:r>
                      <a:r>
                        <a:rPr lang="en-GB" baseline="0" dirty="0" smtClean="0"/>
                        <a:t>e-link)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1620 </a:t>
                      </a:r>
                    </a:p>
                    <a:p>
                      <a:pPr algn="ctr"/>
                      <a:r>
                        <a:rPr lang="en-GB" dirty="0" smtClean="0"/>
                        <a:t>(2</a:t>
                      </a:r>
                      <a:r>
                        <a:rPr lang="en-GB" baseline="0" dirty="0" smtClean="0"/>
                        <a:t> implemented </a:t>
                      </a:r>
                      <a:r>
                        <a:rPr lang="en-GB" dirty="0" smtClean="0"/>
                        <a:t> e-links @320 Mb/s for each </a:t>
                      </a:r>
                      <a:r>
                        <a:rPr lang="en-GB" dirty="0" err="1" smtClean="0"/>
                        <a:t>ToPix</a:t>
                      </a:r>
                      <a:r>
                        <a:rPr lang="en-GB" dirty="0" smtClean="0"/>
                        <a:t> chip)</a:t>
                      </a:r>
                    </a:p>
                    <a:p>
                      <a:pPr algn="ctr"/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3112 (2 e-link</a:t>
                      </a:r>
                      <a:r>
                        <a:rPr lang="en-GB" baseline="0" dirty="0" smtClean="0"/>
                        <a:t> @160 Mb/s for each Toast chip – may be only one is needed</a:t>
                      </a:r>
                      <a:r>
                        <a:rPr lang="en-GB" dirty="0" smtClean="0"/>
                        <a:t>) 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608132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Average occupancy</a:t>
                      </a:r>
                    </a:p>
                    <a:p>
                      <a:pPr algn="ctr"/>
                      <a:r>
                        <a:rPr lang="en-GB" dirty="0" smtClean="0"/>
                        <a:t>(@2x</a:t>
                      </a:r>
                      <a:r>
                        <a:rPr lang="en-GB" baseline="0" dirty="0" smtClean="0"/>
                        <a:t> 10</a:t>
                      </a:r>
                      <a:r>
                        <a:rPr lang="en-GB" baseline="30000" dirty="0" smtClean="0"/>
                        <a:t>7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antip</a:t>
                      </a:r>
                      <a:r>
                        <a:rPr lang="en-GB" baseline="0" dirty="0" smtClean="0"/>
                        <a:t>-p, each channel)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&lt;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0.05 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&lt; 0.07 </a:t>
                      </a:r>
                      <a:r>
                        <a:rPr lang="en-GB" baseline="0" dirty="0" smtClean="0"/>
                        <a:t> (to be verified with the change 128 -&gt;64 channels /FE)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187822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Average data size/</a:t>
                      </a:r>
                      <a:r>
                        <a:rPr lang="en-GB" baseline="0" dirty="0" smtClean="0"/>
                        <a:t> hit [bit]</a:t>
                      </a:r>
                    </a:p>
                    <a:p>
                      <a:pPr algn="ctr"/>
                      <a:r>
                        <a:rPr lang="en-GB" baseline="0" dirty="0" smtClean="0"/>
                        <a:t>(without cluster information)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350710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25899"/>
                  </a:ext>
                </a:extLst>
              </a:tr>
              <a:tr h="561219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0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85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115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Info for the MVD (pixel and strips)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for the MVD (pixel and strips)</dc:title>
  <dc:creator>calvo</dc:creator>
  <cp:lastModifiedBy>calvo</cp:lastModifiedBy>
  <cp:revision>13</cp:revision>
  <dcterms:created xsi:type="dcterms:W3CDTF">2018-05-02T09:01:44Z</dcterms:created>
  <dcterms:modified xsi:type="dcterms:W3CDTF">2018-05-04T13:24:10Z</dcterms:modified>
</cp:coreProperties>
</file>